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FatFrank Heavy"/>
      <p:regular r:id="rId20"/>
      <p:bold r:id="rId21"/>
    </p:embeddedFont>
    <p:embeddedFont>
      <p:font typeface="Montserrat" pitchFamily="2" charset="77"/>
      <p:regular r:id="rId22"/>
      <p:bold r:id="rId23"/>
      <p:italic r:id="rId24"/>
      <p:boldItalic r:id="rId25"/>
    </p:embeddedFont>
    <p:embeddedFont>
      <p:font typeface="Montserrat Bold" pitchFamily="2" charset="77"/>
      <p:regular r:id="rId26"/>
      <p:bold r:id="rId27"/>
      <p:italic r:id="rId28"/>
      <p:boldItalic r:id="rId29"/>
    </p:embeddedFont>
    <p:embeddedFont>
      <p:font typeface="Montserrat Heavy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1" autoAdjust="0"/>
    <p:restoredTop sz="94628" autoAdjust="0"/>
  </p:normalViewPr>
  <p:slideViewPr>
    <p:cSldViewPr>
      <p:cViewPr varScale="1">
        <p:scale>
          <a:sx n="112" d="100"/>
          <a:sy n="112" d="100"/>
        </p:scale>
        <p:origin x="1544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7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603" y="132523"/>
            <a:ext cx="12701915" cy="10154477"/>
          </a:xfrm>
          <a:custGeom>
            <a:avLst/>
            <a:gdLst/>
            <a:ahLst/>
            <a:cxnLst/>
            <a:rect l="l" t="t" r="r" b="b"/>
            <a:pathLst>
              <a:path w="12701915" h="10154477">
                <a:moveTo>
                  <a:pt x="0" y="0"/>
                </a:moveTo>
                <a:lnTo>
                  <a:pt x="12701916" y="0"/>
                </a:lnTo>
                <a:lnTo>
                  <a:pt x="12701916" y="10154477"/>
                </a:lnTo>
                <a:lnTo>
                  <a:pt x="0" y="1015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56" b="-505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716436" y="6594387"/>
            <a:ext cx="6049640" cy="3414521"/>
          </a:xfrm>
          <a:custGeom>
            <a:avLst/>
            <a:gdLst/>
            <a:ahLst/>
            <a:cxnLst/>
            <a:rect l="l" t="t" r="r" b="b"/>
            <a:pathLst>
              <a:path w="6049640" h="3414521">
                <a:moveTo>
                  <a:pt x="0" y="0"/>
                </a:moveTo>
                <a:lnTo>
                  <a:pt x="6049640" y="0"/>
                </a:lnTo>
                <a:lnTo>
                  <a:pt x="6049640" y="3414521"/>
                </a:lnTo>
                <a:lnTo>
                  <a:pt x="0" y="3414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2644998" y="1504820"/>
            <a:ext cx="7642002" cy="119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Vzw</a:t>
            </a:r>
            <a:r>
              <a:rPr lang="en-US" sz="6999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6999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SuperNils</a:t>
            </a:r>
            <a:endParaRPr lang="en-US" sz="6999" b="1" dirty="0">
              <a:solidFill>
                <a:srgbClr val="293277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44998" y="3105990"/>
            <a:ext cx="11854235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dirty="0" err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Omdat</a:t>
            </a:r>
            <a:r>
              <a:rPr lang="en-US" sz="4499" b="1" dirty="0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99" b="1" dirty="0" err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mentaal</a:t>
            </a:r>
            <a:r>
              <a:rPr lang="en-US" sz="4499" b="1" dirty="0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99" b="1" dirty="0" err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welzijn</a:t>
            </a:r>
            <a:r>
              <a:rPr lang="en-US" sz="4499" b="1" dirty="0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zo </a:t>
            </a:r>
            <a:r>
              <a:rPr lang="en-US" sz="4499" b="1" dirty="0" err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belangrijk</a:t>
            </a:r>
            <a:r>
              <a:rPr lang="en-US" sz="4499" b="1" dirty="0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78093" y="4311556"/>
            <a:ext cx="7627516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Lotgenotenbijeenkomst CMP Vlaanderen vzw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 februari 2026 - 11 uur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‘s Gravenhof - Turnhoutsebaan Schilde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48" b="-7648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3327600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4200417"/>
            <a:ext cx="6666368" cy="5604939"/>
            <a:chOff x="0" y="0"/>
            <a:chExt cx="1755751" cy="1476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476198"/>
            </a:xfrm>
            <a:custGeom>
              <a:avLst/>
              <a:gdLst/>
              <a:ahLst/>
              <a:cxnLst/>
              <a:rect l="l" t="t" r="r" b="b"/>
              <a:pathLst>
                <a:path w="1755751" h="1476198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416970"/>
                  </a:lnTo>
                  <a:cubicBezTo>
                    <a:pt x="1755751" y="1449681"/>
                    <a:pt x="1729234" y="1476198"/>
                    <a:pt x="1696523" y="1476198"/>
                  </a:cubicBezTo>
                  <a:lnTo>
                    <a:pt x="59228" y="1476198"/>
                  </a:lnTo>
                  <a:cubicBezTo>
                    <a:pt x="26517" y="1476198"/>
                    <a:pt x="0" y="1449681"/>
                    <a:pt x="0" y="1416970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533348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3008689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45123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66154" y="5221993"/>
            <a:ext cx="5676313" cy="57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INTERACTIEVE PAKKETTEN OM DE GEDACHTEN AF TE LEIDEN EN TE ONTSPANNEN 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75890" y="3450608"/>
            <a:ext cx="5058543" cy="58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Ons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aanbod</a:t>
            </a: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in de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kijker</a:t>
            </a:r>
            <a:endParaRPr lang="en-US" sz="3404" dirty="0">
              <a:solidFill>
                <a:srgbClr val="FFFFFF"/>
              </a:solidFill>
              <a:latin typeface="FatFrank Heavy"/>
              <a:ea typeface="FatFrank Heavy"/>
              <a:cs typeface="FatFrank Heavy"/>
              <a:sym typeface="FatFrank Heav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7797" y="6705389"/>
            <a:ext cx="666636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Aanbod met extra materiaal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376751" y="3375751"/>
            <a:ext cx="7057534" cy="6764964"/>
          </a:xfrm>
          <a:custGeom>
            <a:avLst/>
            <a:gdLst/>
            <a:ahLst/>
            <a:cxnLst/>
            <a:rect l="l" t="t" r="r" b="b"/>
            <a:pathLst>
              <a:path w="7057534" h="6764964">
                <a:moveTo>
                  <a:pt x="0" y="0"/>
                </a:moveTo>
                <a:lnTo>
                  <a:pt x="7057534" y="0"/>
                </a:lnTo>
                <a:lnTo>
                  <a:pt x="7057534" y="6764964"/>
                </a:lnTo>
                <a:lnTo>
                  <a:pt x="0" y="676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21" t="-23397" r="-954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471079" y="385228"/>
            <a:ext cx="4031417" cy="2978593"/>
          </a:xfrm>
          <a:custGeom>
            <a:avLst/>
            <a:gdLst/>
            <a:ahLst/>
            <a:cxnLst/>
            <a:rect l="l" t="t" r="r" b="b"/>
            <a:pathLst>
              <a:path w="4031417" h="2978593">
                <a:moveTo>
                  <a:pt x="0" y="0"/>
                </a:moveTo>
                <a:lnTo>
                  <a:pt x="4031417" y="0"/>
                </a:lnTo>
                <a:lnTo>
                  <a:pt x="4031417" y="2978593"/>
                </a:lnTo>
                <a:lnTo>
                  <a:pt x="0" y="2978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6636485" y="587254"/>
            <a:ext cx="3068412" cy="2284987"/>
          </a:xfrm>
          <a:custGeom>
            <a:avLst/>
            <a:gdLst/>
            <a:ahLst/>
            <a:cxnLst/>
            <a:rect l="l" t="t" r="r" b="b"/>
            <a:pathLst>
              <a:path w="3068412" h="2284987">
                <a:moveTo>
                  <a:pt x="0" y="0"/>
                </a:moveTo>
                <a:lnTo>
                  <a:pt x="3068412" y="0"/>
                </a:lnTo>
                <a:lnTo>
                  <a:pt x="3068412" y="2284988"/>
                </a:lnTo>
                <a:lnTo>
                  <a:pt x="0" y="228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12035380" y="77676"/>
            <a:ext cx="4496609" cy="3151790"/>
          </a:xfrm>
          <a:custGeom>
            <a:avLst/>
            <a:gdLst/>
            <a:ahLst/>
            <a:cxnLst/>
            <a:rect l="l" t="t" r="r" b="b"/>
            <a:pathLst>
              <a:path w="4496609" h="3151790">
                <a:moveTo>
                  <a:pt x="0" y="0"/>
                </a:moveTo>
                <a:lnTo>
                  <a:pt x="4496610" y="0"/>
                </a:lnTo>
                <a:lnTo>
                  <a:pt x="4496610" y="3151790"/>
                </a:lnTo>
                <a:lnTo>
                  <a:pt x="0" y="3151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687034" y="4057016"/>
            <a:ext cx="3599506" cy="5091929"/>
          </a:xfrm>
          <a:custGeom>
            <a:avLst/>
            <a:gdLst/>
            <a:ahLst/>
            <a:cxnLst/>
            <a:rect l="l" t="t" r="r" b="b"/>
            <a:pathLst>
              <a:path w="3599506" h="5091929">
                <a:moveTo>
                  <a:pt x="0" y="0"/>
                </a:moveTo>
                <a:lnTo>
                  <a:pt x="3599506" y="0"/>
                </a:lnTo>
                <a:lnTo>
                  <a:pt x="3599506" y="5091929"/>
                </a:lnTo>
                <a:lnTo>
                  <a:pt x="0" y="5091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4539792" y="4057016"/>
            <a:ext cx="6026366" cy="1797866"/>
          </a:xfrm>
          <a:custGeom>
            <a:avLst/>
            <a:gdLst/>
            <a:ahLst/>
            <a:cxnLst/>
            <a:rect l="l" t="t" r="r" b="b"/>
            <a:pathLst>
              <a:path w="6026366" h="1797866">
                <a:moveTo>
                  <a:pt x="0" y="0"/>
                </a:moveTo>
                <a:lnTo>
                  <a:pt x="6026367" y="0"/>
                </a:lnTo>
                <a:lnTo>
                  <a:pt x="6026367" y="1797866"/>
                </a:lnTo>
                <a:lnTo>
                  <a:pt x="0" y="1797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1083979" y="3765776"/>
            <a:ext cx="4194150" cy="4194150"/>
          </a:xfrm>
          <a:custGeom>
            <a:avLst/>
            <a:gdLst/>
            <a:ahLst/>
            <a:cxnLst/>
            <a:rect l="l" t="t" r="r" b="b"/>
            <a:pathLst>
              <a:path w="4194150" h="4194150">
                <a:moveTo>
                  <a:pt x="0" y="0"/>
                </a:moveTo>
                <a:lnTo>
                  <a:pt x="4194150" y="0"/>
                </a:lnTo>
                <a:lnTo>
                  <a:pt x="4194150" y="4194150"/>
                </a:lnTo>
                <a:lnTo>
                  <a:pt x="0" y="4194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4678734" y="6667046"/>
            <a:ext cx="3915502" cy="3282357"/>
          </a:xfrm>
          <a:custGeom>
            <a:avLst/>
            <a:gdLst/>
            <a:ahLst/>
            <a:cxnLst/>
            <a:rect l="l" t="t" r="r" b="b"/>
            <a:pathLst>
              <a:path w="3915502" h="3282357">
                <a:moveTo>
                  <a:pt x="0" y="0"/>
                </a:moveTo>
                <a:lnTo>
                  <a:pt x="3915502" y="0"/>
                </a:lnTo>
                <a:lnTo>
                  <a:pt x="3915502" y="3282356"/>
                </a:lnTo>
                <a:lnTo>
                  <a:pt x="0" y="3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1900356" y="8708551"/>
            <a:ext cx="2246936" cy="1268209"/>
          </a:xfrm>
          <a:custGeom>
            <a:avLst/>
            <a:gdLst/>
            <a:ahLst/>
            <a:cxnLst/>
            <a:rect l="l" t="t" r="r" b="b"/>
            <a:pathLst>
              <a:path w="2246936" h="1268209">
                <a:moveTo>
                  <a:pt x="0" y="0"/>
                </a:moveTo>
                <a:lnTo>
                  <a:pt x="2246937" y="0"/>
                </a:lnTo>
                <a:lnTo>
                  <a:pt x="2246937" y="1268209"/>
                </a:lnTo>
                <a:lnTo>
                  <a:pt x="0" y="1268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788027" y="9304555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Bewegingskoffer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2619" y="3439341"/>
            <a:ext cx="401987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VR-project “De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Wereld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van AYA”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12637" y="3036433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LEGO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geschenkpakket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37555" y="3305038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Techniekkoffer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006845" y="5924145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Talismanbox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18118" y="8055176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SuperNils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online Studio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28810" y="7670142"/>
            <a:ext cx="216464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Web-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applicatie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voor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AYA’s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1" r="-4641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3327600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4343127"/>
            <a:ext cx="6666368" cy="5604939"/>
            <a:chOff x="0" y="0"/>
            <a:chExt cx="1755751" cy="1476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476198"/>
            </a:xfrm>
            <a:custGeom>
              <a:avLst/>
              <a:gdLst/>
              <a:ahLst/>
              <a:cxnLst/>
              <a:rect l="l" t="t" r="r" b="b"/>
              <a:pathLst>
                <a:path w="1755751" h="1476198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416970"/>
                  </a:lnTo>
                  <a:cubicBezTo>
                    <a:pt x="1755751" y="1449681"/>
                    <a:pt x="1729234" y="1476198"/>
                    <a:pt x="1696523" y="1476198"/>
                  </a:cubicBezTo>
                  <a:lnTo>
                    <a:pt x="59228" y="1476198"/>
                  </a:lnTo>
                  <a:cubicBezTo>
                    <a:pt x="26517" y="1476198"/>
                    <a:pt x="0" y="1449681"/>
                    <a:pt x="0" y="1416970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533348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3008689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45123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56366" y="6540926"/>
            <a:ext cx="4969229" cy="604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96"/>
              </a:lnSpc>
            </a:pPr>
            <a:r>
              <a:rPr lang="en-US" sz="356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INFORMATIE AANREIKEN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27714" y="3442267"/>
            <a:ext cx="4914752" cy="58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Ons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aanbod</a:t>
            </a: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in de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kijker</a:t>
            </a:r>
            <a:endParaRPr lang="en-US" sz="3404" dirty="0">
              <a:solidFill>
                <a:srgbClr val="FFFFFF"/>
              </a:solidFill>
              <a:latin typeface="FatFrank Heavy"/>
              <a:ea typeface="FatFrank Heavy"/>
              <a:cs typeface="FatFrank Heavy"/>
              <a:sym typeface="FatFrank Heav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376751" y="3375751"/>
            <a:ext cx="7057534" cy="6764964"/>
          </a:xfrm>
          <a:custGeom>
            <a:avLst/>
            <a:gdLst/>
            <a:ahLst/>
            <a:cxnLst/>
            <a:rect l="l" t="t" r="r" b="b"/>
            <a:pathLst>
              <a:path w="7057534" h="6764964">
                <a:moveTo>
                  <a:pt x="0" y="0"/>
                </a:moveTo>
                <a:lnTo>
                  <a:pt x="7057534" y="0"/>
                </a:lnTo>
                <a:lnTo>
                  <a:pt x="7057534" y="6764964"/>
                </a:lnTo>
                <a:lnTo>
                  <a:pt x="0" y="676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21" t="-23397" r="-954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999631" y="8472459"/>
            <a:ext cx="2810779" cy="1586452"/>
          </a:xfrm>
          <a:custGeom>
            <a:avLst/>
            <a:gdLst/>
            <a:ahLst/>
            <a:cxnLst/>
            <a:rect l="l" t="t" r="r" b="b"/>
            <a:pathLst>
              <a:path w="2810779" h="1586452">
                <a:moveTo>
                  <a:pt x="0" y="0"/>
                </a:moveTo>
                <a:lnTo>
                  <a:pt x="2810779" y="0"/>
                </a:lnTo>
                <a:lnTo>
                  <a:pt x="2810779" y="1586453"/>
                </a:lnTo>
                <a:lnTo>
                  <a:pt x="0" y="1586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837915" y="605038"/>
            <a:ext cx="5122661" cy="1905047"/>
          </a:xfrm>
          <a:custGeom>
            <a:avLst/>
            <a:gdLst/>
            <a:ahLst/>
            <a:cxnLst/>
            <a:rect l="l" t="t" r="r" b="b"/>
            <a:pathLst>
              <a:path w="5122661" h="1905047">
                <a:moveTo>
                  <a:pt x="0" y="0"/>
                </a:moveTo>
                <a:lnTo>
                  <a:pt x="5122661" y="0"/>
                </a:lnTo>
                <a:lnTo>
                  <a:pt x="5122661" y="1905047"/>
                </a:lnTo>
                <a:lnTo>
                  <a:pt x="0" y="1905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6261571" y="2227128"/>
            <a:ext cx="4881564" cy="4881564"/>
          </a:xfrm>
          <a:custGeom>
            <a:avLst/>
            <a:gdLst/>
            <a:ahLst/>
            <a:cxnLst/>
            <a:rect l="l" t="t" r="r" b="b"/>
            <a:pathLst>
              <a:path w="4881564" h="4881564">
                <a:moveTo>
                  <a:pt x="0" y="0"/>
                </a:moveTo>
                <a:lnTo>
                  <a:pt x="4881565" y="0"/>
                </a:lnTo>
                <a:lnTo>
                  <a:pt x="4881565" y="4881564"/>
                </a:lnTo>
                <a:lnTo>
                  <a:pt x="0" y="4881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402785" y="4118139"/>
            <a:ext cx="5352105" cy="4486658"/>
          </a:xfrm>
          <a:custGeom>
            <a:avLst/>
            <a:gdLst/>
            <a:ahLst/>
            <a:cxnLst/>
            <a:rect l="l" t="t" r="r" b="b"/>
            <a:pathLst>
              <a:path w="5352105" h="4486658">
                <a:moveTo>
                  <a:pt x="0" y="0"/>
                </a:moveTo>
                <a:lnTo>
                  <a:pt x="5352105" y="0"/>
                </a:lnTo>
                <a:lnTo>
                  <a:pt x="5352105" y="4486658"/>
                </a:lnTo>
                <a:lnTo>
                  <a:pt x="0" y="44866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2093791" y="120111"/>
            <a:ext cx="5165509" cy="3443672"/>
          </a:xfrm>
          <a:custGeom>
            <a:avLst/>
            <a:gdLst/>
            <a:ahLst/>
            <a:cxnLst/>
            <a:rect l="l" t="t" r="r" b="b"/>
            <a:pathLst>
              <a:path w="5165509" h="3443672">
                <a:moveTo>
                  <a:pt x="0" y="0"/>
                </a:moveTo>
                <a:lnTo>
                  <a:pt x="5165509" y="0"/>
                </a:lnTo>
                <a:lnTo>
                  <a:pt x="5165509" y="3443673"/>
                </a:lnTo>
                <a:lnTo>
                  <a:pt x="0" y="3443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1523036" y="4261014"/>
            <a:ext cx="4322866" cy="3623849"/>
          </a:xfrm>
          <a:custGeom>
            <a:avLst/>
            <a:gdLst/>
            <a:ahLst/>
            <a:cxnLst/>
            <a:rect l="l" t="t" r="r" b="b"/>
            <a:pathLst>
              <a:path w="4322866" h="3623849">
                <a:moveTo>
                  <a:pt x="0" y="0"/>
                </a:moveTo>
                <a:lnTo>
                  <a:pt x="4322865" y="0"/>
                </a:lnTo>
                <a:lnTo>
                  <a:pt x="4322865" y="3623849"/>
                </a:lnTo>
                <a:lnTo>
                  <a:pt x="0" y="36238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837915" y="2579017"/>
            <a:ext cx="51226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Infomatiemap - bewaarbox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61571" y="7555298"/>
            <a:ext cx="5122661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Podcast -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Leukemie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SuperNils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Boostfactory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2229" y="8928735"/>
            <a:ext cx="5122661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Podcast -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AYAmplified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voor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door AYA’s met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kanker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93791" y="3668559"/>
            <a:ext cx="51226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Wijsheidstoren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binnen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VR-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pakket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143136" y="7877195"/>
            <a:ext cx="512266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Website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79" b="-7379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3327600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4343127"/>
            <a:ext cx="6666368" cy="5604939"/>
            <a:chOff x="0" y="0"/>
            <a:chExt cx="1755751" cy="1476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476198"/>
            </a:xfrm>
            <a:custGeom>
              <a:avLst/>
              <a:gdLst/>
              <a:ahLst/>
              <a:cxnLst/>
              <a:rect l="l" t="t" r="r" b="b"/>
              <a:pathLst>
                <a:path w="1755751" h="1476198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416970"/>
                  </a:lnTo>
                  <a:cubicBezTo>
                    <a:pt x="1755751" y="1449681"/>
                    <a:pt x="1729234" y="1476198"/>
                    <a:pt x="1696523" y="1476198"/>
                  </a:cubicBezTo>
                  <a:lnTo>
                    <a:pt x="59228" y="1476198"/>
                  </a:lnTo>
                  <a:cubicBezTo>
                    <a:pt x="26517" y="1476198"/>
                    <a:pt x="0" y="1449681"/>
                    <a:pt x="0" y="1416970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533348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3008689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45123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45771" y="6527748"/>
            <a:ext cx="6096695" cy="6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6"/>
              </a:lnSpc>
            </a:pPr>
            <a:r>
              <a:rPr lang="en-US" sz="356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EXTRA’S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75890" y="3442267"/>
            <a:ext cx="4966576" cy="58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Ons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aanbod</a:t>
            </a: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in de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kijker</a:t>
            </a:r>
            <a:endParaRPr lang="en-US" sz="3404" dirty="0">
              <a:solidFill>
                <a:srgbClr val="FFFFFF"/>
              </a:solidFill>
              <a:latin typeface="FatFrank Heavy"/>
              <a:ea typeface="FatFrank Heavy"/>
              <a:cs typeface="FatFrank Heavy"/>
              <a:sym typeface="FatFrank Heav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376751" y="3375751"/>
            <a:ext cx="7057534" cy="6764964"/>
          </a:xfrm>
          <a:custGeom>
            <a:avLst/>
            <a:gdLst/>
            <a:ahLst/>
            <a:cxnLst/>
            <a:rect l="l" t="t" r="r" b="b"/>
            <a:pathLst>
              <a:path w="7057534" h="6764964">
                <a:moveTo>
                  <a:pt x="0" y="0"/>
                </a:moveTo>
                <a:lnTo>
                  <a:pt x="7057534" y="0"/>
                </a:lnTo>
                <a:lnTo>
                  <a:pt x="7057534" y="6764964"/>
                </a:lnTo>
                <a:lnTo>
                  <a:pt x="0" y="676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21" t="-23397" r="-954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999631" y="8472459"/>
            <a:ext cx="2810779" cy="1586452"/>
          </a:xfrm>
          <a:custGeom>
            <a:avLst/>
            <a:gdLst/>
            <a:ahLst/>
            <a:cxnLst/>
            <a:rect l="l" t="t" r="r" b="b"/>
            <a:pathLst>
              <a:path w="2810779" h="1586452">
                <a:moveTo>
                  <a:pt x="0" y="0"/>
                </a:moveTo>
                <a:lnTo>
                  <a:pt x="2810779" y="0"/>
                </a:lnTo>
                <a:lnTo>
                  <a:pt x="2810779" y="1586453"/>
                </a:lnTo>
                <a:lnTo>
                  <a:pt x="0" y="1586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028700" y="432663"/>
            <a:ext cx="5616497" cy="4710837"/>
          </a:xfrm>
          <a:custGeom>
            <a:avLst/>
            <a:gdLst/>
            <a:ahLst/>
            <a:cxnLst/>
            <a:rect l="l" t="t" r="r" b="b"/>
            <a:pathLst>
              <a:path w="5616497" h="4710837">
                <a:moveTo>
                  <a:pt x="0" y="0"/>
                </a:moveTo>
                <a:lnTo>
                  <a:pt x="5616497" y="0"/>
                </a:lnTo>
                <a:lnTo>
                  <a:pt x="5616497" y="4710837"/>
                </a:lnTo>
                <a:lnTo>
                  <a:pt x="0" y="471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10230259" y="257356"/>
            <a:ext cx="5724351" cy="4798712"/>
          </a:xfrm>
          <a:custGeom>
            <a:avLst/>
            <a:gdLst/>
            <a:ahLst/>
            <a:cxnLst/>
            <a:rect l="l" t="t" r="r" b="b"/>
            <a:pathLst>
              <a:path w="5724351" h="4798712">
                <a:moveTo>
                  <a:pt x="0" y="0"/>
                </a:moveTo>
                <a:lnTo>
                  <a:pt x="5724352" y="0"/>
                </a:lnTo>
                <a:lnTo>
                  <a:pt x="5724352" y="4798712"/>
                </a:lnTo>
                <a:lnTo>
                  <a:pt x="0" y="4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2207866" y="5371680"/>
            <a:ext cx="8125386" cy="4568306"/>
          </a:xfrm>
          <a:custGeom>
            <a:avLst/>
            <a:gdLst/>
            <a:ahLst/>
            <a:cxnLst/>
            <a:rect l="l" t="t" r="r" b="b"/>
            <a:pathLst>
              <a:path w="8125386" h="4568306">
                <a:moveTo>
                  <a:pt x="0" y="0"/>
                </a:moveTo>
                <a:lnTo>
                  <a:pt x="8125386" y="0"/>
                </a:lnTo>
                <a:lnTo>
                  <a:pt x="8125386" y="4568306"/>
                </a:lnTo>
                <a:lnTo>
                  <a:pt x="0" y="4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2424385" y="5676900"/>
            <a:ext cx="7692347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Modern </a:t>
            </a:r>
            <a:r>
              <a:rPr lang="en-US" sz="3200" b="1" dirty="0" err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lotgenotencontact</a:t>
            </a:r>
            <a:r>
              <a:rPr lang="en-US" sz="3200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via VR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1" b="-7451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976" y="3810515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5255365"/>
            <a:ext cx="6666368" cy="4576239"/>
            <a:chOff x="0" y="0"/>
            <a:chExt cx="1755751" cy="12052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205265"/>
            </a:xfrm>
            <a:custGeom>
              <a:avLst/>
              <a:gdLst/>
              <a:ahLst/>
              <a:cxnLst/>
              <a:rect l="l" t="t" r="r" b="b"/>
              <a:pathLst>
                <a:path w="1755751" h="1205265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146036"/>
                  </a:lnTo>
                  <a:cubicBezTo>
                    <a:pt x="1755751" y="1178747"/>
                    <a:pt x="1729234" y="1205265"/>
                    <a:pt x="1696523" y="1205265"/>
                  </a:cubicBezTo>
                  <a:lnTo>
                    <a:pt x="59228" y="1205265"/>
                  </a:lnTo>
                  <a:cubicBezTo>
                    <a:pt x="26517" y="1205265"/>
                    <a:pt x="0" y="1178747"/>
                    <a:pt x="0" y="1146036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262415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7797" y="3425480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648944" y="377756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4"/>
                </a:lnTo>
                <a:lnTo>
                  <a:pt x="0" y="71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155890" y="3963137"/>
            <a:ext cx="4518868" cy="118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3404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Wat kunnen jullie voor </a:t>
            </a: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3404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ons betekenen 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5976" y="5588745"/>
            <a:ext cx="6028783" cy="376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Bezoek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onze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website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leer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SuperNils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beter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kennen</a:t>
            </a: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Praat</a:t>
            </a:r>
            <a:r>
              <a:rPr lang="en-US" sz="1799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over </a:t>
            </a:r>
            <a:r>
              <a:rPr lang="en-US" sz="1799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ons</a:t>
            </a:r>
            <a:r>
              <a:rPr lang="en-US" sz="1799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1799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vertel</a:t>
            </a:r>
            <a:r>
              <a:rPr lang="en-US" sz="1799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over </a:t>
            </a:r>
            <a:r>
              <a:rPr lang="en-US" sz="1799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ons</a:t>
            </a:r>
            <a:r>
              <a:rPr lang="en-US" sz="1799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799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aanbod</a:t>
            </a:r>
            <a:endParaRPr lang="en-US" sz="1799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519"/>
              </a:lnSpc>
            </a:pPr>
            <a:endParaRPr lang="en-US" sz="1799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519"/>
              </a:lnSpc>
            </a:pP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Abonneer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je op de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nieuwsbrief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kom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alles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weten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over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onze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verdere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stappen</a:t>
            </a: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Denk mee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over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nieuwe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projecten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deel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ze met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ons</a:t>
            </a: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Spreek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ondernemers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aan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vraag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om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onze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werking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willen</a:t>
            </a:r>
            <a:r>
              <a:rPr lang="en-US" sz="17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ondersteunen</a:t>
            </a:r>
            <a:endParaRPr lang="en-US" sz="17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75" b="-6875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97" b="-7397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1690366" y="1196830"/>
            <a:ext cx="6963072" cy="9312954"/>
          </a:xfrm>
          <a:custGeom>
            <a:avLst/>
            <a:gdLst/>
            <a:ahLst/>
            <a:cxnLst/>
            <a:rect l="l" t="t" r="r" b="b"/>
            <a:pathLst>
              <a:path w="6963072" h="9312954">
                <a:moveTo>
                  <a:pt x="0" y="0"/>
                </a:moveTo>
                <a:lnTo>
                  <a:pt x="6963072" y="0"/>
                </a:lnTo>
                <a:lnTo>
                  <a:pt x="6963072" y="9312953"/>
                </a:lnTo>
                <a:lnTo>
                  <a:pt x="0" y="9312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0" name="Group 10"/>
          <p:cNvGrpSpPr/>
          <p:nvPr/>
        </p:nvGrpSpPr>
        <p:grpSpPr>
          <a:xfrm rot="632714">
            <a:off x="1687391" y="3636128"/>
            <a:ext cx="8390164" cy="862199"/>
            <a:chOff x="0" y="0"/>
            <a:chExt cx="2209755" cy="2270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09755" cy="227081"/>
            </a:xfrm>
            <a:custGeom>
              <a:avLst/>
              <a:gdLst/>
              <a:ahLst/>
              <a:cxnLst/>
              <a:rect l="l" t="t" r="r" b="b"/>
              <a:pathLst>
                <a:path w="2209755" h="227081">
                  <a:moveTo>
                    <a:pt x="47060" y="0"/>
                  </a:moveTo>
                  <a:lnTo>
                    <a:pt x="2162696" y="0"/>
                  </a:lnTo>
                  <a:cubicBezTo>
                    <a:pt x="2188686" y="0"/>
                    <a:pt x="2209755" y="21069"/>
                    <a:pt x="2209755" y="47060"/>
                  </a:cubicBezTo>
                  <a:lnTo>
                    <a:pt x="2209755" y="180022"/>
                  </a:lnTo>
                  <a:cubicBezTo>
                    <a:pt x="2209755" y="206012"/>
                    <a:pt x="2188686" y="227081"/>
                    <a:pt x="2162696" y="227081"/>
                  </a:cubicBezTo>
                  <a:lnTo>
                    <a:pt x="47060" y="227081"/>
                  </a:lnTo>
                  <a:cubicBezTo>
                    <a:pt x="34579" y="227081"/>
                    <a:pt x="22609" y="222123"/>
                    <a:pt x="13783" y="213298"/>
                  </a:cubicBezTo>
                  <a:cubicBezTo>
                    <a:pt x="4958" y="204472"/>
                    <a:pt x="0" y="192503"/>
                    <a:pt x="0" y="180022"/>
                  </a:cubicBezTo>
                  <a:lnTo>
                    <a:pt x="0" y="47060"/>
                  </a:lnTo>
                  <a:cubicBezTo>
                    <a:pt x="0" y="21069"/>
                    <a:pt x="21069" y="0"/>
                    <a:pt x="47060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209755" cy="284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696793">
            <a:off x="1432597" y="6114445"/>
            <a:ext cx="11398321" cy="773020"/>
            <a:chOff x="0" y="0"/>
            <a:chExt cx="2795474" cy="2035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474" cy="203594"/>
            </a:xfrm>
            <a:custGeom>
              <a:avLst/>
              <a:gdLst/>
              <a:ahLst/>
              <a:cxnLst/>
              <a:rect l="l" t="t" r="r" b="b"/>
              <a:pathLst>
                <a:path w="2795474" h="203594">
                  <a:moveTo>
                    <a:pt x="37200" y="0"/>
                  </a:moveTo>
                  <a:lnTo>
                    <a:pt x="2758274" y="0"/>
                  </a:lnTo>
                  <a:cubicBezTo>
                    <a:pt x="2778819" y="0"/>
                    <a:pt x="2795474" y="16655"/>
                    <a:pt x="2795474" y="37200"/>
                  </a:cubicBezTo>
                  <a:lnTo>
                    <a:pt x="2795474" y="166394"/>
                  </a:lnTo>
                  <a:cubicBezTo>
                    <a:pt x="2795474" y="186939"/>
                    <a:pt x="2778819" y="203594"/>
                    <a:pt x="2758274" y="203594"/>
                  </a:cubicBezTo>
                  <a:lnTo>
                    <a:pt x="37200" y="203594"/>
                  </a:lnTo>
                  <a:cubicBezTo>
                    <a:pt x="16655" y="203594"/>
                    <a:pt x="0" y="186939"/>
                    <a:pt x="0" y="166394"/>
                  </a:cubicBezTo>
                  <a:lnTo>
                    <a:pt x="0" y="37200"/>
                  </a:lnTo>
                  <a:cubicBezTo>
                    <a:pt x="0" y="16655"/>
                    <a:pt x="16655" y="0"/>
                    <a:pt x="37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795474" cy="260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565396">
            <a:off x="1858716" y="3655166"/>
            <a:ext cx="808159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Bedankt voor jullie aandacht</a:t>
            </a:r>
          </a:p>
        </p:txBody>
      </p:sp>
      <p:sp>
        <p:nvSpPr>
          <p:cNvPr id="17" name="TextBox 17"/>
          <p:cNvSpPr txBox="1"/>
          <p:nvPr/>
        </p:nvSpPr>
        <p:spPr>
          <a:xfrm rot="-700801">
            <a:off x="1675057" y="6141157"/>
            <a:ext cx="10603498" cy="71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Bedankt</a:t>
            </a:r>
            <a:r>
              <a:rPr lang="en-US" sz="42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42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dat</a:t>
            </a:r>
            <a:r>
              <a:rPr lang="en-US" sz="42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42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ik</a:t>
            </a:r>
            <a:r>
              <a:rPr lang="en-US" sz="42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42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hier</a:t>
            </a:r>
            <a:r>
              <a:rPr lang="en-US" sz="42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42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mocht</a:t>
            </a:r>
            <a:r>
              <a:rPr lang="en-US" sz="42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42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spreken</a:t>
            </a:r>
            <a:endParaRPr lang="en-US" sz="4200" b="1" dirty="0">
              <a:solidFill>
                <a:srgbClr val="293277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72" b="-2719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634084" y="2721082"/>
            <a:ext cx="6835031" cy="4169870"/>
            <a:chOff x="0" y="0"/>
            <a:chExt cx="1800173" cy="10982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2304" y="3627838"/>
            <a:ext cx="6666368" cy="6306598"/>
            <a:chOff x="0" y="0"/>
            <a:chExt cx="1755751" cy="1660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55751" cy="1660997"/>
            </a:xfrm>
            <a:custGeom>
              <a:avLst/>
              <a:gdLst/>
              <a:ahLst/>
              <a:cxnLst/>
              <a:rect l="l" t="t" r="r" b="b"/>
              <a:pathLst>
                <a:path w="1755751" h="1660997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601769"/>
                  </a:lnTo>
                  <a:cubicBezTo>
                    <a:pt x="1755751" y="1634479"/>
                    <a:pt x="1729234" y="1660997"/>
                    <a:pt x="1696523" y="1660997"/>
                  </a:cubicBezTo>
                  <a:lnTo>
                    <a:pt x="59228" y="1660997"/>
                  </a:lnTo>
                  <a:cubicBezTo>
                    <a:pt x="26517" y="1660997"/>
                    <a:pt x="0" y="1634479"/>
                    <a:pt x="0" y="1601769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755751" cy="1718147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236212"/>
            <a:ext cx="1519917" cy="1422729"/>
            <a:chOff x="0" y="0"/>
            <a:chExt cx="400307" cy="3747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699999">
            <a:off x="241147" y="2678761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3" y="0"/>
                </a:lnTo>
                <a:lnTo>
                  <a:pt x="1037623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/>
          <p:nvPr/>
        </p:nvGrpSpPr>
        <p:grpSpPr>
          <a:xfrm>
            <a:off x="1519917" y="245132"/>
            <a:ext cx="3690518" cy="2094295"/>
            <a:chOff x="0" y="0"/>
            <a:chExt cx="4920691" cy="27923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7331" y="3804771"/>
            <a:ext cx="5676313" cy="589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EEN ORGANISATIE DIE IN BELGIÊ KINDEREN EN AYA’S MET KANKER ONDERSTEUNT.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OPGERICHT IN NOVEMBER 2018, OM DE IDEEËN VAN NILS SCHELTJENS TE REALISEREN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WERKZAAM IN 15 ZIEKENHUIZEN IN BELGIË, MAAR ONLINE BEREIKBAAR VOOR ELKE PATIËNT.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SUPERNILS WERKT GRAAG SAMEN MET ANDERE BELANGRIJKE ORGANISATIES (NETWERKEN)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ONGEVEER 80 LEDEN.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RAAD VAN BESTUUR BESTAANDE UIT 9 PERSONEN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VRIJWILLIGERS</a:t>
            </a: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336"/>
              </a:lnSpc>
            </a:pPr>
            <a:endParaRPr lang="en-US" sz="1669" b="1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32761" y="2871377"/>
            <a:ext cx="3563239" cy="679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Wie </a:t>
            </a:r>
            <a:r>
              <a:rPr lang="en-US" sz="4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zijn</a:t>
            </a:r>
            <a:r>
              <a:rPr lang="en-US" sz="4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</a:t>
            </a:r>
            <a:r>
              <a:rPr lang="en-US" sz="4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wij</a:t>
            </a:r>
            <a:r>
              <a:rPr lang="en-US" sz="4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95" b="-7595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3327600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4200417"/>
            <a:ext cx="6666368" cy="5604939"/>
            <a:chOff x="0" y="0"/>
            <a:chExt cx="1755751" cy="1476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476198"/>
            </a:xfrm>
            <a:custGeom>
              <a:avLst/>
              <a:gdLst/>
              <a:ahLst/>
              <a:cxnLst/>
              <a:rect l="l" t="t" r="r" b="b"/>
              <a:pathLst>
                <a:path w="1755751" h="1476198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416970"/>
                  </a:lnTo>
                  <a:cubicBezTo>
                    <a:pt x="1755751" y="1449681"/>
                    <a:pt x="1729234" y="1476198"/>
                    <a:pt x="1696523" y="1476198"/>
                  </a:cubicBezTo>
                  <a:lnTo>
                    <a:pt x="59228" y="1476198"/>
                  </a:lnTo>
                  <a:cubicBezTo>
                    <a:pt x="26517" y="1476198"/>
                    <a:pt x="0" y="1449681"/>
                    <a:pt x="0" y="1416970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533348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3008689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45123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4547721"/>
            <a:ext cx="5676313" cy="500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6"/>
              </a:lnSpc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DRIE GROTE DOELSTELLINGEN: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MENTAAL WELZIJN VAN KINDEREN EN AYA’S MET KANKER VERSTERKEN, DOOR HET AANREIKEN VAN INTERACTIEVE PAKKETTEN, ONLINE OF MET EXTRA MATERIALEN IN DE PARTNERZIEKENHUIZEN.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INFORMEREN VIA EEN UITGEBREIDE WEBSITE (WWW.SUPERNILS.BE), EEN PODCAST EN EEN INFORMATIETOOL BINNEN ONS VR-PROJECT “DE WERELD VAN AYA”.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WETENSCHAPPELIJK ONDERZOEK NAAR LEUKEMIE ONDERSTEUNEN VIA TWEE UNIVERSITEITSFONDSEN (GENT EN ANTWERPEN).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01509" y="3432742"/>
            <a:ext cx="5111712" cy="679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Onze</a:t>
            </a:r>
            <a:r>
              <a:rPr lang="en-US" sz="4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</a:t>
            </a:r>
            <a:r>
              <a:rPr lang="en-US" sz="4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doelstellingen</a:t>
            </a:r>
            <a:endParaRPr lang="en-US" sz="4004" dirty="0">
              <a:solidFill>
                <a:srgbClr val="FFFFFF"/>
              </a:solidFill>
              <a:latin typeface="FatFrank Heavy"/>
              <a:ea typeface="FatFrank Heavy"/>
              <a:cs typeface="FatFrank Heavy"/>
              <a:sym typeface="FatFrank Heav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95" b="-7595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3327600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4200417"/>
            <a:ext cx="6666368" cy="5604939"/>
            <a:chOff x="0" y="0"/>
            <a:chExt cx="1755751" cy="1476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476198"/>
            </a:xfrm>
            <a:custGeom>
              <a:avLst/>
              <a:gdLst/>
              <a:ahLst/>
              <a:cxnLst/>
              <a:rect l="l" t="t" r="r" b="b"/>
              <a:pathLst>
                <a:path w="1755751" h="1476198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416970"/>
                  </a:lnTo>
                  <a:cubicBezTo>
                    <a:pt x="1755751" y="1449681"/>
                    <a:pt x="1729234" y="1476198"/>
                    <a:pt x="1696523" y="1476198"/>
                  </a:cubicBezTo>
                  <a:lnTo>
                    <a:pt x="59228" y="1476198"/>
                  </a:lnTo>
                  <a:cubicBezTo>
                    <a:pt x="26517" y="1476198"/>
                    <a:pt x="0" y="1449681"/>
                    <a:pt x="0" y="1416970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533348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3008689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45123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4547721"/>
            <a:ext cx="5676313" cy="471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VRIJE GIFTEN MET OF ZONDER LIDMAATSCHAP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SPONSORING BEDRIJVEN</a:t>
            </a:r>
          </a:p>
          <a:p>
            <a:pPr marL="720738" lvl="2" indent="-240246" algn="l">
              <a:lnSpc>
                <a:spcPts val="2336"/>
              </a:lnSpc>
              <a:buFont typeface="Arial"/>
              <a:buChar char="⚬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SIDEKICKS EN SIDEKICK-PAKKETTEN</a:t>
            </a:r>
          </a:p>
          <a:p>
            <a:pPr marL="720738" lvl="2" indent="-240246" algn="l">
              <a:lnSpc>
                <a:spcPts val="2336"/>
              </a:lnSpc>
              <a:buFont typeface="Arial"/>
              <a:buChar char="⚬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FINANCIEEL OF MATERIEEL (LEGO)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GIFTEN VAN ORGANISATIES NA ACTIVITEITEN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VERKOOPACTIES / BINNENKORT WINKELTJE MET GADGETS</a:t>
            </a:r>
          </a:p>
          <a:p>
            <a:pPr algn="l">
              <a:lnSpc>
                <a:spcPts val="2336"/>
              </a:lnSpc>
            </a:pPr>
            <a:endParaRPr lang="en-US" sz="1669" b="1" dirty="0">
              <a:solidFill>
                <a:srgbClr val="1B224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PROJECTMIDDELEN</a:t>
            </a:r>
          </a:p>
          <a:p>
            <a:pPr marL="720738" lvl="2" indent="-240246" algn="l">
              <a:lnSpc>
                <a:spcPts val="2336"/>
              </a:lnSpc>
              <a:buFont typeface="Arial"/>
              <a:buChar char="⚬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 WARMSTE WEEK</a:t>
            </a:r>
          </a:p>
          <a:p>
            <a:pPr marL="720738" lvl="2" indent="-240246" algn="l">
              <a:lnSpc>
                <a:spcPts val="2336"/>
              </a:lnSpc>
              <a:buFont typeface="Arial"/>
              <a:buChar char="⚬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STICHTING TEGEN KANKER</a:t>
            </a:r>
          </a:p>
          <a:p>
            <a:pPr marL="720738" lvl="2" indent="-240246" algn="l">
              <a:lnSpc>
                <a:spcPts val="2336"/>
              </a:lnSpc>
              <a:buFont typeface="Arial"/>
              <a:buChar char="⚬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 OP TEGEN KANKER</a:t>
            </a:r>
          </a:p>
          <a:p>
            <a:pPr marL="720738" lvl="2" indent="-240246" algn="l">
              <a:lnSpc>
                <a:spcPts val="2336"/>
              </a:lnSpc>
              <a:buFont typeface="Arial"/>
              <a:buChar char="⚬"/>
            </a:pPr>
            <a:r>
              <a:rPr lang="en-US" sz="1669" b="1" dirty="0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ANDERE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15030" y="3438883"/>
            <a:ext cx="3032763" cy="679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en-US" sz="4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Middelen</a:t>
            </a:r>
            <a:r>
              <a:rPr lang="en-US" sz="4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13" b="-7613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2768652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3534436"/>
            <a:ext cx="6666368" cy="6580126"/>
            <a:chOff x="0" y="0"/>
            <a:chExt cx="1755751" cy="17330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733037"/>
            </a:xfrm>
            <a:custGeom>
              <a:avLst/>
              <a:gdLst/>
              <a:ahLst/>
              <a:cxnLst/>
              <a:rect l="l" t="t" r="r" b="b"/>
              <a:pathLst>
                <a:path w="1755751" h="1733037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673809"/>
                  </a:lnTo>
                  <a:cubicBezTo>
                    <a:pt x="1755751" y="1706520"/>
                    <a:pt x="1729234" y="1733037"/>
                    <a:pt x="1696523" y="1733037"/>
                  </a:cubicBezTo>
                  <a:lnTo>
                    <a:pt x="59228" y="1733037"/>
                  </a:lnTo>
                  <a:cubicBezTo>
                    <a:pt x="26517" y="1733037"/>
                    <a:pt x="0" y="1706520"/>
                    <a:pt x="0" y="1673809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790187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2641805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03027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4"/>
                </a:lnTo>
                <a:lnTo>
                  <a:pt x="0" y="71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05517" y="4159647"/>
            <a:ext cx="6070929" cy="589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STICHTING TEGEN KANKER (PROJECTMIDDELEN)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 OP TEGEN KANKER (INHOUDELIJKE STEUN)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 WARMSTE WEEK (PROJECTMIDDELEN)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AYA-KLANKBORDGROEP KOTK (FEEDBACK, INPUT)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CASA CALLENTA (INFORMATIE, FEEDBACK EN INPUT)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LUKIART VZW (SUPERNILS ONLINE STUDIO)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VENAR (VR-PROJECT)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PURPLE PANDA (WEB-APPLICATIE)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ADVOCATENKANTOOR CORBUS (GDPR)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ADVOCATENKANTOOR CALUWAERT / UYTTERHOEVEN (GDPR)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LEGO (GLOBAL CHARITY PARTNER)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FLAYA (SAMENWERKING ACTIVITEITEN)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BHS (NETWERKING, INFORMATIE)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BIOMAB (CO-CREATIE SUPERNILS ONLINE STUDIO)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FYXXILAB GENT (ONTWIKKELING TECHNIEKKOFFER)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VRT (EDUCATIEF PROJECT ONLINE)</a:t>
            </a:r>
          </a:p>
          <a:p>
            <a:pPr marL="360369" lvl="1" indent="-180184" algn="l">
              <a:lnSpc>
                <a:spcPts val="2336"/>
              </a:lnSpc>
              <a:buFont typeface="Arial"/>
              <a:buChar char="•"/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88658" y="2807940"/>
            <a:ext cx="5432060" cy="523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  <a:spcBef>
                <a:spcPct val="0"/>
              </a:spcBef>
            </a:pPr>
            <a:r>
              <a:rPr lang="en-US" sz="3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Enkele</a:t>
            </a:r>
            <a:r>
              <a:rPr lang="en-US" sz="3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</a:t>
            </a:r>
            <a:r>
              <a:rPr lang="en-US" sz="30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belangrijke</a:t>
            </a:r>
            <a:r>
              <a:rPr lang="en-US" sz="30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partners 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88537" cy="10287000"/>
          </a:xfrm>
          <a:custGeom>
            <a:avLst/>
            <a:gdLst/>
            <a:ahLst/>
            <a:cxnLst/>
            <a:rect l="l" t="t" r="r" b="b"/>
            <a:pathLst>
              <a:path w="8788537" h="10287000">
                <a:moveTo>
                  <a:pt x="0" y="0"/>
                </a:moveTo>
                <a:lnTo>
                  <a:pt x="8788537" y="0"/>
                </a:lnTo>
                <a:lnTo>
                  <a:pt x="878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28" r="-2812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36620" y="2898656"/>
            <a:ext cx="8393077" cy="7388344"/>
          </a:xfrm>
          <a:custGeom>
            <a:avLst/>
            <a:gdLst/>
            <a:ahLst/>
            <a:cxnLst/>
            <a:rect l="l" t="t" r="r" b="b"/>
            <a:pathLst>
              <a:path w="8393077" h="7388344">
                <a:moveTo>
                  <a:pt x="0" y="0"/>
                </a:moveTo>
                <a:lnTo>
                  <a:pt x="8393077" y="0"/>
                </a:lnTo>
                <a:lnTo>
                  <a:pt x="8393077" y="7388344"/>
                </a:lnTo>
                <a:lnTo>
                  <a:pt x="0" y="7388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15213293" y="8335647"/>
            <a:ext cx="2706879" cy="1536100"/>
            <a:chOff x="0" y="0"/>
            <a:chExt cx="3609172" cy="20481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09172" cy="1762463"/>
            </a:xfrm>
            <a:custGeom>
              <a:avLst/>
              <a:gdLst/>
              <a:ahLst/>
              <a:cxnLst/>
              <a:rect l="l" t="t" r="r" b="b"/>
              <a:pathLst>
                <a:path w="3609172" h="1762463">
                  <a:moveTo>
                    <a:pt x="0" y="0"/>
                  </a:moveTo>
                  <a:lnTo>
                    <a:pt x="3609172" y="0"/>
                  </a:lnTo>
                  <a:lnTo>
                    <a:pt x="3609172" y="1762463"/>
                  </a:lnTo>
                  <a:lnTo>
                    <a:pt x="0" y="176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268" y="1752938"/>
              <a:ext cx="2401476" cy="29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9"/>
                </a:lnSpc>
              </a:pPr>
              <a:r>
                <a:rPr lang="en-US" sz="785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997"/>
                </a:lnSpc>
              </a:pPr>
              <a:r>
                <a:rPr lang="en-US" sz="712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914048" y="276908"/>
            <a:ext cx="8788537" cy="488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Waar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bieden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we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onze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ondersteuning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aan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96765" y="981075"/>
            <a:ext cx="31516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ziekenhuizen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96765" y="2510492"/>
            <a:ext cx="3702100" cy="659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 Antwerpen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ZAS Cadix Antwerpen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ZAS Palfijn Merksem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ZAS Augustinus Wilrijk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AZ KLINA Brasschaat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 Gent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VITAZ Sint-Niklaas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AZ JESSA Hasselt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AZ DELTA Roeselare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AZ SINT-JAN Brugge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 Leuven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 Brussel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 Jules Bordet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Clinique Universitaires Saint-Luc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CHU De Liège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96765" y="1704976"/>
            <a:ext cx="415063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Online aanbod + extra materialen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88537" cy="10287000"/>
          </a:xfrm>
          <a:custGeom>
            <a:avLst/>
            <a:gdLst/>
            <a:ahLst/>
            <a:cxnLst/>
            <a:rect l="l" t="t" r="r" b="b"/>
            <a:pathLst>
              <a:path w="8788537" h="10287000">
                <a:moveTo>
                  <a:pt x="0" y="0"/>
                </a:moveTo>
                <a:lnTo>
                  <a:pt x="8788537" y="0"/>
                </a:lnTo>
                <a:lnTo>
                  <a:pt x="878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24" b="-702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0" y="2898656"/>
            <a:ext cx="8393077" cy="7388344"/>
          </a:xfrm>
          <a:custGeom>
            <a:avLst/>
            <a:gdLst/>
            <a:ahLst/>
            <a:cxnLst/>
            <a:rect l="l" t="t" r="r" b="b"/>
            <a:pathLst>
              <a:path w="8393077" h="7388344">
                <a:moveTo>
                  <a:pt x="0" y="0"/>
                </a:moveTo>
                <a:lnTo>
                  <a:pt x="8393077" y="0"/>
                </a:lnTo>
                <a:lnTo>
                  <a:pt x="8393077" y="7388344"/>
                </a:lnTo>
                <a:lnTo>
                  <a:pt x="0" y="7388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15213293" y="8335647"/>
            <a:ext cx="2706879" cy="1536100"/>
            <a:chOff x="0" y="0"/>
            <a:chExt cx="3609172" cy="20481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09172" cy="1762463"/>
            </a:xfrm>
            <a:custGeom>
              <a:avLst/>
              <a:gdLst/>
              <a:ahLst/>
              <a:cxnLst/>
              <a:rect l="l" t="t" r="r" b="b"/>
              <a:pathLst>
                <a:path w="3609172" h="1762463">
                  <a:moveTo>
                    <a:pt x="0" y="0"/>
                  </a:moveTo>
                  <a:lnTo>
                    <a:pt x="3609172" y="0"/>
                  </a:lnTo>
                  <a:lnTo>
                    <a:pt x="3609172" y="1762463"/>
                  </a:lnTo>
                  <a:lnTo>
                    <a:pt x="0" y="176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268" y="1752938"/>
              <a:ext cx="2401476" cy="29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9"/>
                </a:lnSpc>
              </a:pPr>
              <a:r>
                <a:rPr lang="en-US" sz="785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997"/>
                </a:lnSpc>
              </a:pPr>
              <a:r>
                <a:rPr lang="en-US" sz="712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914048" y="276908"/>
            <a:ext cx="8788537" cy="488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Waar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bieden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we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onze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ondersteuning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900" b="1" dirty="0" err="1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aan</a:t>
            </a:r>
            <a:r>
              <a:rPr lang="en-US" sz="2900" b="1" dirty="0">
                <a:solidFill>
                  <a:srgbClr val="29327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96765" y="981075"/>
            <a:ext cx="6869757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inloophuizen en bij organisaties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96765" y="2510492"/>
            <a:ext cx="4532709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Casa Callenta Brasschaat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AYA-Klankbordgroep KOTK (weekends)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96765" y="1704976"/>
            <a:ext cx="415063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Online aanbod + extra materialen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96765" y="4278972"/>
            <a:ext cx="360498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EA5B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Via online aanbod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96765" y="5002873"/>
            <a:ext cx="415063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Online aanbod via de website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96765" y="5636022"/>
            <a:ext cx="6325716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Eigenlijk toegankelijk voor iedereen uit onze doelgroep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(kinderen en AYA’s met kanker)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Geen wachtwoord of login nodig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Vaak worden voor de extra materialen mogelijke 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alternatieven voorzien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689"/>
            <a:ext cx="18288000" cy="10584108"/>
          </a:xfrm>
          <a:custGeom>
            <a:avLst/>
            <a:gdLst/>
            <a:ahLst/>
            <a:cxnLst/>
            <a:rect l="l" t="t" r="r" b="b"/>
            <a:pathLst>
              <a:path w="18288000" h="10584108">
                <a:moveTo>
                  <a:pt x="0" y="0"/>
                </a:moveTo>
                <a:lnTo>
                  <a:pt x="18288000" y="0"/>
                </a:lnTo>
                <a:lnTo>
                  <a:pt x="18288000" y="10584108"/>
                </a:lnTo>
                <a:lnTo>
                  <a:pt x="0" y="1058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r="-656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570352" y="104049"/>
            <a:ext cx="4045458" cy="2401873"/>
            <a:chOff x="0" y="0"/>
            <a:chExt cx="1065470" cy="632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5470" cy="632592"/>
            </a:xfrm>
            <a:custGeom>
              <a:avLst/>
              <a:gdLst/>
              <a:ahLst/>
              <a:cxnLst/>
              <a:rect l="l" t="t" r="r" b="b"/>
              <a:pathLst>
                <a:path w="1065470" h="632592">
                  <a:moveTo>
                    <a:pt x="97600" y="0"/>
                  </a:moveTo>
                  <a:lnTo>
                    <a:pt x="967870" y="0"/>
                  </a:lnTo>
                  <a:cubicBezTo>
                    <a:pt x="1021773" y="0"/>
                    <a:pt x="1065470" y="43697"/>
                    <a:pt x="1065470" y="97600"/>
                  </a:cubicBezTo>
                  <a:lnTo>
                    <a:pt x="1065470" y="534992"/>
                  </a:lnTo>
                  <a:cubicBezTo>
                    <a:pt x="1065470" y="560877"/>
                    <a:pt x="1055187" y="585702"/>
                    <a:pt x="1036884" y="604006"/>
                  </a:cubicBezTo>
                  <a:cubicBezTo>
                    <a:pt x="1018580" y="622309"/>
                    <a:pt x="993755" y="632592"/>
                    <a:pt x="967870" y="632592"/>
                  </a:cubicBezTo>
                  <a:lnTo>
                    <a:pt x="97600" y="632592"/>
                  </a:lnTo>
                  <a:cubicBezTo>
                    <a:pt x="43697" y="632592"/>
                    <a:pt x="0" y="588895"/>
                    <a:pt x="0" y="534992"/>
                  </a:cubicBezTo>
                  <a:lnTo>
                    <a:pt x="0" y="97600"/>
                  </a:lnTo>
                  <a:cubicBezTo>
                    <a:pt x="0" y="43697"/>
                    <a:pt x="43697" y="0"/>
                    <a:pt x="976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65470" cy="68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084" y="3327600"/>
            <a:ext cx="6835031" cy="4169870"/>
            <a:chOff x="0" y="0"/>
            <a:chExt cx="1800173" cy="10982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0173" cy="1098237"/>
            </a:xfrm>
            <a:custGeom>
              <a:avLst/>
              <a:gdLst/>
              <a:ahLst/>
              <a:cxnLst/>
              <a:rect l="l" t="t" r="r" b="b"/>
              <a:pathLst>
                <a:path w="1800173" h="1098237">
                  <a:moveTo>
                    <a:pt x="57767" y="0"/>
                  </a:moveTo>
                  <a:lnTo>
                    <a:pt x="1742406" y="0"/>
                  </a:lnTo>
                  <a:cubicBezTo>
                    <a:pt x="1757727" y="0"/>
                    <a:pt x="1772420" y="6086"/>
                    <a:pt x="1783253" y="16920"/>
                  </a:cubicBezTo>
                  <a:cubicBezTo>
                    <a:pt x="1794087" y="27753"/>
                    <a:pt x="1800173" y="42446"/>
                    <a:pt x="1800173" y="57767"/>
                  </a:cubicBezTo>
                  <a:lnTo>
                    <a:pt x="1800173" y="1040470"/>
                  </a:lnTo>
                  <a:cubicBezTo>
                    <a:pt x="1800173" y="1072374"/>
                    <a:pt x="1774310" y="1098237"/>
                    <a:pt x="1742406" y="1098237"/>
                  </a:cubicBezTo>
                  <a:lnTo>
                    <a:pt x="57767" y="1098237"/>
                  </a:lnTo>
                  <a:cubicBezTo>
                    <a:pt x="25863" y="1098237"/>
                    <a:pt x="0" y="1072374"/>
                    <a:pt x="0" y="1040470"/>
                  </a:cubicBezTo>
                  <a:lnTo>
                    <a:pt x="0" y="57767"/>
                  </a:lnTo>
                  <a:cubicBezTo>
                    <a:pt x="0" y="25863"/>
                    <a:pt x="25863" y="0"/>
                    <a:pt x="57767" y="0"/>
                  </a:cubicBezTo>
                  <a:close/>
                </a:path>
              </a:pathLst>
            </a:custGeom>
            <a:solidFill>
              <a:srgbClr val="1B224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00173" cy="1145862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00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97" y="4200417"/>
            <a:ext cx="6666368" cy="5604939"/>
            <a:chOff x="0" y="0"/>
            <a:chExt cx="1755751" cy="14761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751" cy="1476198"/>
            </a:xfrm>
            <a:custGeom>
              <a:avLst/>
              <a:gdLst/>
              <a:ahLst/>
              <a:cxnLst/>
              <a:rect l="l" t="t" r="r" b="b"/>
              <a:pathLst>
                <a:path w="1755751" h="1476198">
                  <a:moveTo>
                    <a:pt x="59228" y="0"/>
                  </a:moveTo>
                  <a:lnTo>
                    <a:pt x="1696523" y="0"/>
                  </a:lnTo>
                  <a:cubicBezTo>
                    <a:pt x="1729234" y="0"/>
                    <a:pt x="1755751" y="26517"/>
                    <a:pt x="1755751" y="59228"/>
                  </a:cubicBezTo>
                  <a:lnTo>
                    <a:pt x="1755751" y="1416970"/>
                  </a:lnTo>
                  <a:cubicBezTo>
                    <a:pt x="1755751" y="1449681"/>
                    <a:pt x="1729234" y="1476198"/>
                    <a:pt x="1696523" y="1476198"/>
                  </a:cubicBezTo>
                  <a:lnTo>
                    <a:pt x="59228" y="1476198"/>
                  </a:lnTo>
                  <a:cubicBezTo>
                    <a:pt x="26517" y="1476198"/>
                    <a:pt x="0" y="1449681"/>
                    <a:pt x="0" y="1416970"/>
                  </a:cubicBezTo>
                  <a:lnTo>
                    <a:pt x="0" y="59228"/>
                  </a:lnTo>
                  <a:cubicBezTo>
                    <a:pt x="0" y="26517"/>
                    <a:pt x="26517" y="0"/>
                    <a:pt x="59228" y="0"/>
                  </a:cubicBezTo>
                  <a:close/>
                </a:path>
              </a:pathLst>
            </a:custGeom>
            <a:solidFill>
              <a:srgbClr val="EA5B0C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5751" cy="1533348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741" y="3008689"/>
            <a:ext cx="1519917" cy="1422729"/>
            <a:chOff x="0" y="0"/>
            <a:chExt cx="400307" cy="3747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0307" cy="374711"/>
            </a:xfrm>
            <a:custGeom>
              <a:avLst/>
              <a:gdLst/>
              <a:ahLst/>
              <a:cxnLst/>
              <a:rect l="l" t="t" r="r" b="b"/>
              <a:pathLst>
                <a:path w="400307" h="374711">
                  <a:moveTo>
                    <a:pt x="187355" y="0"/>
                  </a:moveTo>
                  <a:lnTo>
                    <a:pt x="212952" y="0"/>
                  </a:lnTo>
                  <a:cubicBezTo>
                    <a:pt x="316426" y="0"/>
                    <a:pt x="400307" y="83882"/>
                    <a:pt x="400307" y="187355"/>
                  </a:cubicBezTo>
                  <a:lnTo>
                    <a:pt x="400307" y="187355"/>
                  </a:lnTo>
                  <a:cubicBezTo>
                    <a:pt x="400307" y="237045"/>
                    <a:pt x="380568" y="284700"/>
                    <a:pt x="345432" y="319835"/>
                  </a:cubicBezTo>
                  <a:cubicBezTo>
                    <a:pt x="310296" y="354971"/>
                    <a:pt x="262642" y="374711"/>
                    <a:pt x="212952" y="374711"/>
                  </a:cubicBezTo>
                  <a:lnTo>
                    <a:pt x="187355" y="374711"/>
                  </a:lnTo>
                  <a:cubicBezTo>
                    <a:pt x="83882" y="374711"/>
                    <a:pt x="0" y="290829"/>
                    <a:pt x="0" y="187355"/>
                  </a:cubicBezTo>
                  <a:lnTo>
                    <a:pt x="0" y="187355"/>
                  </a:lnTo>
                  <a:cubicBezTo>
                    <a:pt x="0" y="83882"/>
                    <a:pt x="83882" y="0"/>
                    <a:pt x="187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400307" cy="431861"/>
            </a:xfrm>
            <a:prstGeom prst="rect">
              <a:avLst/>
            </a:prstGeom>
          </p:spPr>
          <p:txBody>
            <a:bodyPr lIns="69624" tIns="69624" rIns="69624" bIns="69624" rtlCol="0" anchor="ctr"/>
            <a:lstStyle/>
            <a:p>
              <a:pPr algn="ctr">
                <a:lnSpc>
                  <a:spcPts val="364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699999">
            <a:off x="509888" y="3451238"/>
            <a:ext cx="1037624" cy="718554"/>
          </a:xfrm>
          <a:custGeom>
            <a:avLst/>
            <a:gdLst/>
            <a:ahLst/>
            <a:cxnLst/>
            <a:rect l="l" t="t" r="r" b="b"/>
            <a:pathLst>
              <a:path w="1037624" h="718554">
                <a:moveTo>
                  <a:pt x="0" y="0"/>
                </a:moveTo>
                <a:lnTo>
                  <a:pt x="1037624" y="0"/>
                </a:lnTo>
                <a:lnTo>
                  <a:pt x="1037624" y="718555"/>
                </a:lnTo>
                <a:lnTo>
                  <a:pt x="0" y="71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6" name="Group 16"/>
          <p:cNvGrpSpPr/>
          <p:nvPr/>
        </p:nvGrpSpPr>
        <p:grpSpPr>
          <a:xfrm>
            <a:off x="925291" y="280810"/>
            <a:ext cx="3690518" cy="2094295"/>
            <a:chOff x="0" y="0"/>
            <a:chExt cx="4920691" cy="27923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0691" cy="2402915"/>
            </a:xfrm>
            <a:custGeom>
              <a:avLst/>
              <a:gdLst/>
              <a:ahLst/>
              <a:cxnLst/>
              <a:rect l="l" t="t" r="r" b="b"/>
              <a:pathLst>
                <a:path w="4920691" h="2402915">
                  <a:moveTo>
                    <a:pt x="0" y="0"/>
                  </a:moveTo>
                  <a:lnTo>
                    <a:pt x="4920691" y="0"/>
                  </a:lnTo>
                  <a:lnTo>
                    <a:pt x="4920691" y="2402915"/>
                  </a:lnTo>
                  <a:lnTo>
                    <a:pt x="0" y="24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8524" y="2374340"/>
              <a:ext cx="3274137" cy="418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9"/>
                </a:lnSpc>
              </a:pPr>
              <a:r>
                <a:rPr lang="en-US" sz="1070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1360"/>
                </a:lnSpc>
              </a:pPr>
              <a:r>
                <a:rPr lang="en-US" sz="971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66154" y="5221993"/>
            <a:ext cx="5676313" cy="57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6"/>
              </a:lnSpc>
            </a:pPr>
            <a:r>
              <a:rPr lang="en-US" sz="1669" b="1">
                <a:solidFill>
                  <a:srgbClr val="1B224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INTERACTIEVE PAKKETTEN OM DE GEDACHTEN AF TE LEIDEN EN TE ONTSPANNEN 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75890" y="3460750"/>
            <a:ext cx="5058543" cy="58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Ons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aanbod</a:t>
            </a:r>
            <a:r>
              <a:rPr lang="en-US" sz="3404" dirty="0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 in de </a:t>
            </a:r>
            <a:r>
              <a:rPr lang="en-US" sz="3404" dirty="0" err="1">
                <a:solidFill>
                  <a:srgbClr val="FFFFFF"/>
                </a:solidFill>
                <a:latin typeface="FatFrank Heavy"/>
                <a:ea typeface="FatFrank Heavy"/>
                <a:cs typeface="FatFrank Heavy"/>
                <a:sym typeface="FatFrank Heavy"/>
              </a:rPr>
              <a:t>kijker</a:t>
            </a:r>
            <a:endParaRPr lang="en-US" sz="3404" dirty="0">
              <a:solidFill>
                <a:srgbClr val="FFFFFF"/>
              </a:solidFill>
              <a:latin typeface="FatFrank Heavy"/>
              <a:ea typeface="FatFrank Heavy"/>
              <a:cs typeface="FatFrank Heavy"/>
              <a:sym typeface="FatFrank Heav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7797" y="6705389"/>
            <a:ext cx="666636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Online aanbod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376751" y="3375751"/>
            <a:ext cx="7057534" cy="6764964"/>
          </a:xfrm>
          <a:custGeom>
            <a:avLst/>
            <a:gdLst/>
            <a:ahLst/>
            <a:cxnLst/>
            <a:rect l="l" t="t" r="r" b="b"/>
            <a:pathLst>
              <a:path w="7057534" h="6764964">
                <a:moveTo>
                  <a:pt x="0" y="0"/>
                </a:moveTo>
                <a:lnTo>
                  <a:pt x="7057534" y="0"/>
                </a:lnTo>
                <a:lnTo>
                  <a:pt x="7057534" y="6764964"/>
                </a:lnTo>
                <a:lnTo>
                  <a:pt x="0" y="676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21" t="-23397" r="-9546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1732190" y="8306041"/>
            <a:ext cx="2706879" cy="1536100"/>
            <a:chOff x="0" y="0"/>
            <a:chExt cx="3609172" cy="2048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09172" cy="1762463"/>
            </a:xfrm>
            <a:custGeom>
              <a:avLst/>
              <a:gdLst/>
              <a:ahLst/>
              <a:cxnLst/>
              <a:rect l="l" t="t" r="r" b="b"/>
              <a:pathLst>
                <a:path w="3609172" h="1762463">
                  <a:moveTo>
                    <a:pt x="0" y="0"/>
                  </a:moveTo>
                  <a:lnTo>
                    <a:pt x="3609172" y="0"/>
                  </a:lnTo>
                  <a:lnTo>
                    <a:pt x="3609172" y="1762463"/>
                  </a:lnTo>
                  <a:lnTo>
                    <a:pt x="0" y="176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4268" y="1752938"/>
              <a:ext cx="2401476" cy="29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9"/>
                </a:lnSpc>
              </a:pPr>
              <a:r>
                <a:rPr lang="en-US" sz="785" b="1">
                  <a:solidFill>
                    <a:srgbClr val="1A204F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SUPPORT FOR KIDS &amp; AYA WITH CANCER</a:t>
              </a:r>
            </a:p>
            <a:p>
              <a:pPr algn="l">
                <a:lnSpc>
                  <a:spcPts val="997"/>
                </a:lnSpc>
              </a:pPr>
              <a:r>
                <a:rPr lang="en-US" sz="712" b="1">
                  <a:solidFill>
                    <a:srgbClr val="F26522"/>
                  </a:solidFill>
                  <a:latin typeface="FatFrank Heavy"/>
                  <a:ea typeface="FatFrank Heavy"/>
                  <a:cs typeface="FatFrank Heavy"/>
                  <a:sym typeface="FatFrank Heavy"/>
                </a:rPr>
                <a:t>WWW.SUPERNILS.BE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634949" y="518977"/>
            <a:ext cx="5446132" cy="1810839"/>
          </a:xfrm>
          <a:custGeom>
            <a:avLst/>
            <a:gdLst/>
            <a:ahLst/>
            <a:cxnLst/>
            <a:rect l="l" t="t" r="r" b="b"/>
            <a:pathLst>
              <a:path w="5446132" h="1810839">
                <a:moveTo>
                  <a:pt x="0" y="0"/>
                </a:moveTo>
                <a:lnTo>
                  <a:pt x="5446132" y="0"/>
                </a:lnTo>
                <a:lnTo>
                  <a:pt x="5446132" y="1810839"/>
                </a:lnTo>
                <a:lnTo>
                  <a:pt x="0" y="1810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1651179" y="518977"/>
            <a:ext cx="5748121" cy="3233318"/>
          </a:xfrm>
          <a:custGeom>
            <a:avLst/>
            <a:gdLst/>
            <a:ahLst/>
            <a:cxnLst/>
            <a:rect l="l" t="t" r="r" b="b"/>
            <a:pathLst>
              <a:path w="5748121" h="3233318">
                <a:moveTo>
                  <a:pt x="0" y="0"/>
                </a:moveTo>
                <a:lnTo>
                  <a:pt x="5748121" y="0"/>
                </a:lnTo>
                <a:lnTo>
                  <a:pt x="5748121" y="3233318"/>
                </a:lnTo>
                <a:lnTo>
                  <a:pt x="0" y="3233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371891" y="2843098"/>
            <a:ext cx="3837482" cy="3837482"/>
          </a:xfrm>
          <a:custGeom>
            <a:avLst/>
            <a:gdLst/>
            <a:ahLst/>
            <a:cxnLst/>
            <a:rect l="l" t="t" r="r" b="b"/>
            <a:pathLst>
              <a:path w="3837482" h="3837482">
                <a:moveTo>
                  <a:pt x="0" y="0"/>
                </a:moveTo>
                <a:lnTo>
                  <a:pt x="3837482" y="0"/>
                </a:lnTo>
                <a:lnTo>
                  <a:pt x="3837482" y="3837482"/>
                </a:lnTo>
                <a:lnTo>
                  <a:pt x="0" y="38374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5009473" y="4285291"/>
            <a:ext cx="5226331" cy="2044282"/>
          </a:xfrm>
          <a:custGeom>
            <a:avLst/>
            <a:gdLst/>
            <a:ahLst/>
            <a:cxnLst/>
            <a:rect l="l" t="t" r="r" b="b"/>
            <a:pathLst>
              <a:path w="5226331" h="2044282">
                <a:moveTo>
                  <a:pt x="0" y="0"/>
                </a:moveTo>
                <a:lnTo>
                  <a:pt x="5226331" y="0"/>
                </a:lnTo>
                <a:lnTo>
                  <a:pt x="5226331" y="2044282"/>
                </a:lnTo>
                <a:lnTo>
                  <a:pt x="0" y="20442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1523036" y="4377724"/>
            <a:ext cx="4287846" cy="3594493"/>
          </a:xfrm>
          <a:custGeom>
            <a:avLst/>
            <a:gdLst/>
            <a:ahLst/>
            <a:cxnLst/>
            <a:rect l="l" t="t" r="r" b="b"/>
            <a:pathLst>
              <a:path w="4287846" h="3594493">
                <a:moveTo>
                  <a:pt x="0" y="0"/>
                </a:moveTo>
                <a:lnTo>
                  <a:pt x="4287846" y="0"/>
                </a:lnTo>
                <a:lnTo>
                  <a:pt x="4287846" y="3594493"/>
                </a:lnTo>
                <a:lnTo>
                  <a:pt x="0" y="35944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6499282" y="518977"/>
            <a:ext cx="4353135" cy="2902090"/>
          </a:xfrm>
          <a:custGeom>
            <a:avLst/>
            <a:gdLst/>
            <a:ahLst/>
            <a:cxnLst/>
            <a:rect l="l" t="t" r="r" b="b"/>
            <a:pathLst>
              <a:path w="4353135" h="2902090">
                <a:moveTo>
                  <a:pt x="0" y="0"/>
                </a:moveTo>
                <a:lnTo>
                  <a:pt x="4353136" y="0"/>
                </a:lnTo>
                <a:lnTo>
                  <a:pt x="4353136" y="2902090"/>
                </a:lnTo>
                <a:lnTo>
                  <a:pt x="0" y="2902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>
            <a:off x="371891" y="7194930"/>
            <a:ext cx="2592774" cy="2592774"/>
          </a:xfrm>
          <a:custGeom>
            <a:avLst/>
            <a:gdLst/>
            <a:ahLst/>
            <a:cxnLst/>
            <a:rect l="l" t="t" r="r" b="b"/>
            <a:pathLst>
              <a:path w="2592774" h="2592774">
                <a:moveTo>
                  <a:pt x="0" y="0"/>
                </a:moveTo>
                <a:lnTo>
                  <a:pt x="2592774" y="0"/>
                </a:lnTo>
                <a:lnTo>
                  <a:pt x="2592774" y="2592774"/>
                </a:lnTo>
                <a:lnTo>
                  <a:pt x="0" y="2592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4297159" y="6986833"/>
            <a:ext cx="6973459" cy="2581245"/>
          </a:xfrm>
          <a:custGeom>
            <a:avLst/>
            <a:gdLst/>
            <a:ahLst/>
            <a:cxnLst/>
            <a:rect l="l" t="t" r="r" b="b"/>
            <a:pathLst>
              <a:path w="6973459" h="2581245">
                <a:moveTo>
                  <a:pt x="0" y="0"/>
                </a:moveTo>
                <a:lnTo>
                  <a:pt x="6973459" y="0"/>
                </a:lnTo>
                <a:lnTo>
                  <a:pt x="6973459" y="2581245"/>
                </a:lnTo>
                <a:lnTo>
                  <a:pt x="0" y="2581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1894134" y="2414054"/>
            <a:ext cx="259277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Dansen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met MOSA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3565" y="3445590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Online museumbezoek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79110" y="3737644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Tekenacademie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346603" y="7970751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Educatief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34333" y="6373875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Creatief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schrijven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8088" y="9615703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Poëzie</a:t>
            </a:r>
            <a:endParaRPr lang="en-US" sz="1800" b="1" dirty="0">
              <a:solidFill>
                <a:srgbClr val="29327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8261" y="9804041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 err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Expeditie-spel</a:t>
            </a:r>
            <a:r>
              <a:rPr lang="en-US" sz="1800" b="1" dirty="0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C-Mine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4949" y="6720133"/>
            <a:ext cx="30922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2932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SuperNils online Studio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777</Words>
  <Application>Microsoft Macintosh PowerPoint</Application>
  <PresentationFormat>Aangepast</PresentationFormat>
  <Paragraphs>173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FatFrank Heavy</vt:lpstr>
      <vt:lpstr>Montserrat Heavy</vt:lpstr>
      <vt:lpstr>Montserrat</vt:lpstr>
      <vt:lpstr>Arial</vt:lpstr>
      <vt:lpstr>Calibri</vt:lpstr>
      <vt:lpstr>Montserrat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Sjabloon Presentatie</dc:title>
  <cp:lastModifiedBy>Robert Scheltjens</cp:lastModifiedBy>
  <cp:revision>2</cp:revision>
  <dcterms:created xsi:type="dcterms:W3CDTF">2006-08-16T00:00:00Z</dcterms:created>
  <dcterms:modified xsi:type="dcterms:W3CDTF">2026-02-08T17:53:23Z</dcterms:modified>
  <dc:identifier>DAHAph_FK1Y</dc:identifier>
</cp:coreProperties>
</file>